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60" r:id="rId5"/>
    <p:sldId id="257" r:id="rId6"/>
    <p:sldId id="261" r:id="rId7"/>
    <p:sldId id="274" r:id="rId8"/>
    <p:sldId id="275" r:id="rId9"/>
    <p:sldId id="272" r:id="rId10"/>
    <p:sldId id="278" r:id="rId11"/>
    <p:sldId id="267" r:id="rId12"/>
    <p:sldId id="273" r:id="rId13"/>
    <p:sldId id="264" r:id="rId14"/>
    <p:sldId id="258" r:id="rId1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6541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8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6D99-6E87-4E1E-BCA6-72E4ED4E0006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DC34-BD34-42A4-A9E4-348DCDCA8B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81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6D99-6E87-4E1E-BCA6-72E4ED4E0006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DC34-BD34-42A4-A9E4-348DCDCA8B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87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6D99-6E87-4E1E-BCA6-72E4ED4E0006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DC34-BD34-42A4-A9E4-348DCDCA8B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77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6D99-6E87-4E1E-BCA6-72E4ED4E0006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DC34-BD34-42A4-A9E4-348DCDCA8B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30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6D99-6E87-4E1E-BCA6-72E4ED4E0006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DC34-BD34-42A4-A9E4-348DCDCA8B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96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6D99-6E87-4E1E-BCA6-72E4ED4E0006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DC34-BD34-42A4-A9E4-348DCDCA8B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88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6D99-6E87-4E1E-BCA6-72E4ED4E0006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DC34-BD34-42A4-A9E4-348DCDCA8B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5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6D99-6E87-4E1E-BCA6-72E4ED4E0006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DC34-BD34-42A4-A9E4-348DCDCA8B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51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6D99-6E87-4E1E-BCA6-72E4ED4E0006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DC34-BD34-42A4-A9E4-348DCDCA8B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5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6D99-6E87-4E1E-BCA6-72E4ED4E0006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DC34-BD34-42A4-A9E4-348DCDCA8B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12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6D99-6E87-4E1E-BCA6-72E4ED4E0006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DC34-BD34-42A4-A9E4-348DCDCA8B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82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56D99-6E87-4E1E-BCA6-72E4ED4E0006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DC34-BD34-42A4-A9E4-348DCDCA8B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46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71922" y="100919"/>
            <a:ext cx="4123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Building 439, </a:t>
            </a:r>
            <a:r>
              <a:rPr lang="de-DE" sz="3200" b="1" dirty="0" err="1"/>
              <a:t>room</a:t>
            </a:r>
            <a:r>
              <a:rPr lang="de-DE" sz="3200" b="1" dirty="0"/>
              <a:t> 513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r="26714"/>
          <a:stretch/>
        </p:blipFill>
        <p:spPr>
          <a:xfrm>
            <a:off x="278663" y="1085203"/>
            <a:ext cx="3406928" cy="317888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39939" y="4396999"/>
            <a:ext cx="454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</a:t>
            </a:r>
            <a:r>
              <a:rPr lang="de-DE" baseline="-25000" dirty="0"/>
              <a:t>2</a:t>
            </a:r>
            <a:r>
              <a:rPr lang="de-DE" dirty="0"/>
              <a:t> tank: </a:t>
            </a:r>
            <a:r>
              <a:rPr lang="de-DE" dirty="0" err="1"/>
              <a:t>filling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authorized</a:t>
            </a:r>
            <a:r>
              <a:rPr lang="de-DE" dirty="0"/>
              <a:t> </a:t>
            </a:r>
            <a:r>
              <a:rPr lang="de-DE" dirty="0" err="1"/>
              <a:t>colleagues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indicator</a:t>
            </a:r>
            <a:r>
              <a:rPr lang="de-DE" dirty="0"/>
              <a:t> outside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r="9000" b="4057"/>
          <a:stretch/>
        </p:blipFill>
        <p:spPr>
          <a:xfrm rot="5400000">
            <a:off x="3765611" y="1964805"/>
            <a:ext cx="6240759" cy="309776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87807" y="5507342"/>
            <a:ext cx="454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combi</a:t>
            </a:r>
            <a:r>
              <a:rPr lang="de-DE" dirty="0"/>
              <a:t>: check </a:t>
            </a:r>
            <a:r>
              <a:rPr lang="de-DE" dirty="0" err="1"/>
              <a:t>temperature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in </a:t>
            </a:r>
            <a:r>
              <a:rPr lang="de-DE" dirty="0" err="1"/>
              <a:t>case</a:t>
            </a:r>
            <a:r>
              <a:rPr lang="de-DE" dirty="0"/>
              <a:t> of </a:t>
            </a:r>
            <a:r>
              <a:rPr lang="de-DE" dirty="0" err="1"/>
              <a:t>alarm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, e.g. in 021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6671386" y="814684"/>
            <a:ext cx="429208" cy="3703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5158759" y="6307493"/>
            <a:ext cx="820468" cy="5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90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55" y="2361684"/>
            <a:ext cx="5093425" cy="2865051"/>
          </a:xfrm>
        </p:spPr>
      </p:pic>
      <p:sp>
        <p:nvSpPr>
          <p:cNvPr id="5" name="TextBox 4"/>
          <p:cNvSpPr txBox="1"/>
          <p:nvPr/>
        </p:nvSpPr>
        <p:spPr>
          <a:xfrm>
            <a:off x="649480" y="401652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Cellar</a:t>
            </a:r>
            <a:r>
              <a:rPr lang="de-DE" b="1" dirty="0"/>
              <a:t> (end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corridor</a:t>
            </a:r>
            <a:r>
              <a:rPr lang="de-DE" b="1" dirty="0"/>
              <a:t> </a:t>
            </a:r>
            <a:r>
              <a:rPr lang="de-DE" b="1" dirty="0" err="1"/>
              <a:t>left</a:t>
            </a:r>
            <a:r>
              <a:rPr lang="de-DE" b="1" dirty="0"/>
              <a:t> </a:t>
            </a:r>
            <a:r>
              <a:rPr lang="de-DE" b="1" dirty="0" err="1"/>
              <a:t>from</a:t>
            </a:r>
            <a:r>
              <a:rPr lang="de-DE" b="1" dirty="0"/>
              <a:t> </a:t>
            </a:r>
            <a:r>
              <a:rPr lang="de-DE" b="1" dirty="0" err="1"/>
              <a:t>entrance</a:t>
            </a:r>
            <a:r>
              <a:rPr lang="de-DE" b="1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8526" y="3392682"/>
            <a:ext cx="137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Check </a:t>
            </a:r>
          </a:p>
          <a:p>
            <a:r>
              <a:rPr lang="de-DE" dirty="0" err="1"/>
              <a:t>temperature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418063" y="2820113"/>
            <a:ext cx="149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Freezer</a:t>
            </a:r>
            <a:r>
              <a:rPr lang="de-DE" dirty="0"/>
              <a:t> -80 °C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39753" y="2956845"/>
            <a:ext cx="1857016" cy="692209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47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416" y="2258483"/>
            <a:ext cx="5753458" cy="3236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480" y="401652"/>
            <a:ext cx="362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Floor 4th </a:t>
            </a:r>
            <a:r>
              <a:rPr lang="de-DE" b="1" dirty="0" err="1"/>
              <a:t>floor</a:t>
            </a:r>
            <a:r>
              <a:rPr lang="de-DE" b="1" dirty="0"/>
              <a:t> (</a:t>
            </a:r>
            <a:r>
              <a:rPr lang="de-DE" b="1" dirty="0" err="1"/>
              <a:t>near</a:t>
            </a:r>
            <a:r>
              <a:rPr lang="de-DE" b="1" dirty="0"/>
              <a:t> </a:t>
            </a:r>
            <a:r>
              <a:rPr lang="de-DE" b="1" dirty="0" err="1"/>
              <a:t>main</a:t>
            </a:r>
            <a:r>
              <a:rPr lang="de-DE" b="1" dirty="0"/>
              <a:t> </a:t>
            </a:r>
            <a:r>
              <a:rPr lang="de-DE" b="1" dirty="0" err="1"/>
              <a:t>entrance</a:t>
            </a:r>
            <a:r>
              <a:rPr lang="de-DE" b="1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30312"/>
            <a:ext cx="1289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Check </a:t>
            </a:r>
            <a:r>
              <a:rPr lang="de-DE" dirty="0" err="1"/>
              <a:t>if</a:t>
            </a:r>
            <a:r>
              <a:rPr lang="de-DE" dirty="0"/>
              <a:t> </a:t>
            </a:r>
          </a:p>
          <a:p>
            <a:r>
              <a:rPr lang="de-DE" dirty="0"/>
              <a:t>still </a:t>
            </a:r>
            <a:r>
              <a:rPr lang="de-DE" dirty="0" err="1"/>
              <a:t>running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57743"/>
            <a:ext cx="113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Fridge</a:t>
            </a:r>
            <a:r>
              <a:rPr lang="de-DE" dirty="0"/>
              <a:t> 4°C</a:t>
            </a:r>
          </a:p>
        </p:txBody>
      </p:sp>
    </p:spTree>
    <p:extLst>
      <p:ext uri="{BB962C8B-B14F-4D97-AF65-F5344CB8AC3E}">
        <p14:creationId xmlns:p14="http://schemas.microsoft.com/office/powerpoint/2010/main" val="142803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480" y="401652"/>
            <a:ext cx="239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Room</a:t>
            </a:r>
            <a:r>
              <a:rPr lang="de-DE" b="1" dirty="0"/>
              <a:t> 415 (</a:t>
            </a:r>
            <a:r>
              <a:rPr lang="de-DE" b="1" dirty="0" err="1"/>
              <a:t>cell</a:t>
            </a:r>
            <a:r>
              <a:rPr lang="de-DE" b="1" dirty="0"/>
              <a:t> </a:t>
            </a:r>
            <a:r>
              <a:rPr lang="de-DE" b="1" dirty="0" err="1"/>
              <a:t>culture</a:t>
            </a:r>
            <a:r>
              <a:rPr lang="de-DE" b="1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r="15794"/>
          <a:stretch/>
        </p:blipFill>
        <p:spPr>
          <a:xfrm>
            <a:off x="21723" y="1263779"/>
            <a:ext cx="4120612" cy="274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8968" y="2992513"/>
            <a:ext cx="4475074" cy="2517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29" y="4493075"/>
            <a:ext cx="4023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Fridge</a:t>
            </a:r>
            <a:r>
              <a:rPr lang="de-DE" dirty="0"/>
              <a:t> 4°C(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microscope</a:t>
            </a:r>
            <a:r>
              <a:rPr lang="de-DE" dirty="0"/>
              <a:t>)</a:t>
            </a:r>
          </a:p>
          <a:p>
            <a:r>
              <a:rPr lang="de-DE" dirty="0"/>
              <a:t>Check </a:t>
            </a:r>
            <a:r>
              <a:rPr lang="de-DE" dirty="0" err="1"/>
              <a:t>if</a:t>
            </a:r>
            <a:r>
              <a:rPr lang="de-DE" dirty="0"/>
              <a:t> still </a:t>
            </a:r>
            <a:r>
              <a:rPr lang="de-DE" dirty="0" err="1"/>
              <a:t>running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7071562" y="768513"/>
            <a:ext cx="137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Check </a:t>
            </a:r>
          </a:p>
          <a:p>
            <a:r>
              <a:rPr lang="de-DE" dirty="0" err="1"/>
              <a:t>temperature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7042111" y="520990"/>
            <a:ext cx="1660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</a:t>
            </a:r>
            <a:r>
              <a:rPr lang="de-DE" dirty="0" err="1"/>
              <a:t>Freezer</a:t>
            </a:r>
            <a:r>
              <a:rPr lang="de-DE" dirty="0"/>
              <a:t> -20 °C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42993" y="2255174"/>
            <a:ext cx="998543" cy="1982714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488180" y="1377134"/>
            <a:ext cx="741420" cy="3398066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21457"/>
          <a:stretch/>
        </p:blipFill>
        <p:spPr>
          <a:xfrm rot="5400000">
            <a:off x="2234813" y="2416576"/>
            <a:ext cx="5648036" cy="2496140"/>
          </a:xfrm>
          <a:prstGeom prst="rect">
            <a:avLst/>
          </a:prstGeom>
        </p:spPr>
      </p:pic>
      <p:cxnSp>
        <p:nvCxnSpPr>
          <p:cNvPr id="17" name="Straight Arrow Connector 11"/>
          <p:cNvCxnSpPr/>
          <p:nvPr/>
        </p:nvCxnSpPr>
        <p:spPr>
          <a:xfrm flipH="1" flipV="1">
            <a:off x="7532257" y="1519661"/>
            <a:ext cx="69270" cy="190703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2"/>
          <p:cNvSpPr txBox="1"/>
          <p:nvPr/>
        </p:nvSpPr>
        <p:spPr>
          <a:xfrm>
            <a:off x="4203331" y="152946"/>
            <a:ext cx="21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Combi 4°C/-20°C </a:t>
            </a:r>
          </a:p>
          <a:p>
            <a:r>
              <a:rPr lang="de-DE" dirty="0"/>
              <a:t>Check </a:t>
            </a:r>
            <a:r>
              <a:rPr lang="de-DE" dirty="0" err="1"/>
              <a:t>if</a:t>
            </a:r>
            <a:r>
              <a:rPr lang="de-DE" dirty="0"/>
              <a:t> still </a:t>
            </a:r>
            <a:r>
              <a:rPr lang="de-DE" dirty="0" err="1"/>
              <a:t>running</a:t>
            </a:r>
            <a:r>
              <a:rPr lang="de-DE" dirty="0"/>
              <a:t> </a:t>
            </a:r>
          </a:p>
        </p:txBody>
      </p:sp>
      <p:sp>
        <p:nvSpPr>
          <p:cNvPr id="13" name="Rechteck 12"/>
          <p:cNvSpPr/>
          <p:nvPr/>
        </p:nvSpPr>
        <p:spPr>
          <a:xfrm>
            <a:off x="0" y="5883684"/>
            <a:ext cx="3810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For</a:t>
            </a:r>
            <a:r>
              <a:rPr lang="de-DE" dirty="0"/>
              <a:t> all: in </a:t>
            </a:r>
            <a:r>
              <a:rPr lang="de-DE" dirty="0" err="1"/>
              <a:t>case</a:t>
            </a:r>
            <a:r>
              <a:rPr lang="de-DE" dirty="0"/>
              <a:t> of </a:t>
            </a:r>
            <a:r>
              <a:rPr lang="de-DE" dirty="0" err="1"/>
              <a:t>alarm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, e.g. in 021</a:t>
            </a:r>
          </a:p>
        </p:txBody>
      </p:sp>
    </p:spTree>
    <p:extLst>
      <p:ext uri="{BB962C8B-B14F-4D97-AF65-F5344CB8AC3E}">
        <p14:creationId xmlns:p14="http://schemas.microsoft.com/office/powerpoint/2010/main" val="30059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51879" y="125549"/>
            <a:ext cx="3720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Basement, </a:t>
            </a:r>
            <a:r>
              <a:rPr lang="de-DE" sz="3200" b="1" dirty="0" err="1"/>
              <a:t>room</a:t>
            </a:r>
            <a:r>
              <a:rPr lang="de-DE" sz="3200" b="1" dirty="0"/>
              <a:t> 021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84294" y="2937542"/>
            <a:ext cx="454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-80° </a:t>
            </a:r>
            <a:r>
              <a:rPr lang="de-DE" dirty="0" err="1"/>
              <a:t>freezer</a:t>
            </a:r>
            <a:r>
              <a:rPr lang="de-DE" dirty="0"/>
              <a:t>: check </a:t>
            </a:r>
            <a:r>
              <a:rPr lang="de-DE" dirty="0" err="1"/>
              <a:t>temperature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19898"/>
          <a:stretch/>
        </p:blipFill>
        <p:spPr>
          <a:xfrm>
            <a:off x="4803247" y="186612"/>
            <a:ext cx="4247466" cy="272701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r="17959"/>
          <a:stretch/>
        </p:blipFill>
        <p:spPr>
          <a:xfrm rot="5400000">
            <a:off x="-1631" y="1249628"/>
            <a:ext cx="3611652" cy="265517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3945" y="4444223"/>
            <a:ext cx="454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4°C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: check </a:t>
            </a:r>
            <a:r>
              <a:rPr lang="de-DE" dirty="0" err="1"/>
              <a:t>temperature</a:t>
            </a:r>
            <a:endParaRPr lang="de-DE" dirty="0"/>
          </a:p>
          <a:p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1660849" y="2097547"/>
            <a:ext cx="628258" cy="3657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6783355" y="1015196"/>
            <a:ext cx="628258" cy="3657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r="20204"/>
          <a:stretch/>
        </p:blipFill>
        <p:spPr>
          <a:xfrm>
            <a:off x="4409893" y="3429000"/>
            <a:ext cx="3869845" cy="294027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88630" y="5907608"/>
            <a:ext cx="454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-20° </a:t>
            </a:r>
            <a:r>
              <a:rPr lang="de-DE" dirty="0" err="1"/>
              <a:t>freezers</a:t>
            </a:r>
            <a:r>
              <a:rPr lang="de-DE" dirty="0"/>
              <a:t>: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turned</a:t>
            </a:r>
            <a:r>
              <a:rPr lang="de-DE" dirty="0"/>
              <a:t> on </a:t>
            </a:r>
            <a:br>
              <a:rPr lang="de-DE" dirty="0"/>
            </a:br>
            <a:r>
              <a:rPr lang="de-DE" dirty="0"/>
              <a:t>1. </a:t>
            </a:r>
            <a:r>
              <a:rPr lang="de-DE" dirty="0" err="1"/>
              <a:t>empty</a:t>
            </a:r>
            <a:r>
              <a:rPr lang="de-DE" dirty="0"/>
              <a:t>, </a:t>
            </a:r>
            <a:r>
              <a:rPr lang="de-DE" dirty="0" err="1"/>
              <a:t>serves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reserve</a:t>
            </a:r>
            <a:endParaRPr lang="de-DE" dirty="0"/>
          </a:p>
          <a:p>
            <a:r>
              <a:rPr lang="de-DE" dirty="0"/>
              <a:t>2. Half </a:t>
            </a:r>
            <a:r>
              <a:rPr lang="de-DE" dirty="0" err="1"/>
              <a:t>filled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250679" y="444422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921847" y="47981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646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5820" y="279918"/>
            <a:ext cx="3720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Basement, </a:t>
            </a:r>
            <a:r>
              <a:rPr lang="de-DE" sz="3200" b="1" dirty="0" err="1"/>
              <a:t>room</a:t>
            </a:r>
            <a:r>
              <a:rPr lang="de-DE" sz="3200" b="1" dirty="0"/>
              <a:t> 020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r="11837"/>
          <a:stretch/>
        </p:blipFill>
        <p:spPr>
          <a:xfrm rot="5400000">
            <a:off x="3027781" y="1874096"/>
            <a:ext cx="5421089" cy="33337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5820" y="1612595"/>
            <a:ext cx="454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New </a:t>
            </a:r>
            <a:r>
              <a:rPr lang="de-DE" dirty="0" err="1"/>
              <a:t>fridges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reserve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10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51518" y="89310"/>
            <a:ext cx="6166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5. </a:t>
            </a:r>
            <a:r>
              <a:rPr lang="de-DE" sz="3200" b="1" dirty="0" err="1"/>
              <a:t>floor</a:t>
            </a:r>
            <a:r>
              <a:rPr lang="de-DE" sz="3200" b="1" dirty="0"/>
              <a:t>, </a:t>
            </a:r>
            <a:r>
              <a:rPr lang="de-DE" sz="3200" b="1" dirty="0" err="1"/>
              <a:t>corridor</a:t>
            </a:r>
            <a:r>
              <a:rPr lang="de-DE" sz="3200" b="1" dirty="0"/>
              <a:t>, </a:t>
            </a:r>
            <a:r>
              <a:rPr lang="de-DE" sz="3200" b="1" dirty="0" err="1"/>
              <a:t>close</a:t>
            </a:r>
            <a:r>
              <a:rPr lang="de-DE" sz="3200" b="1" dirty="0"/>
              <a:t> </a:t>
            </a:r>
            <a:r>
              <a:rPr lang="de-DE" sz="3200" b="1" dirty="0" err="1"/>
              <a:t>to</a:t>
            </a:r>
            <a:r>
              <a:rPr lang="de-DE" sz="3200" b="1" dirty="0"/>
              <a:t> </a:t>
            </a:r>
            <a:r>
              <a:rPr lang="de-DE" sz="3200" b="1" dirty="0" err="1"/>
              <a:t>room</a:t>
            </a:r>
            <a:r>
              <a:rPr lang="de-DE" sz="3200" b="1" dirty="0"/>
              <a:t> 512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22704" y="5815253"/>
            <a:ext cx="454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-20°C </a:t>
            </a:r>
            <a:r>
              <a:rPr lang="de-DE" dirty="0" err="1"/>
              <a:t>freezer</a:t>
            </a:r>
            <a:r>
              <a:rPr lang="de-DE" dirty="0"/>
              <a:t>: check </a:t>
            </a:r>
            <a:r>
              <a:rPr lang="de-DE" dirty="0" err="1"/>
              <a:t>temperature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in </a:t>
            </a:r>
            <a:r>
              <a:rPr lang="de-DE" dirty="0" err="1"/>
              <a:t>case</a:t>
            </a:r>
            <a:r>
              <a:rPr lang="de-DE" dirty="0"/>
              <a:t> of </a:t>
            </a:r>
            <a:r>
              <a:rPr lang="de-DE" dirty="0" err="1"/>
              <a:t>alarm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, e.g. in 021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3144414" y="1589124"/>
            <a:ext cx="429208" cy="3703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r="16870"/>
          <a:stretch/>
        </p:blipFill>
        <p:spPr>
          <a:xfrm rot="5400000">
            <a:off x="2001416" y="1577795"/>
            <a:ext cx="5141167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013788" y="121298"/>
            <a:ext cx="1902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Room</a:t>
            </a:r>
            <a:r>
              <a:rPr lang="de-DE" sz="3200" b="1" dirty="0"/>
              <a:t> 511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3853" y="5479350"/>
            <a:ext cx="820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4°C </a:t>
            </a:r>
            <a:r>
              <a:rPr lang="de-DE" dirty="0" err="1"/>
              <a:t>fridge</a:t>
            </a:r>
            <a:r>
              <a:rPr lang="de-DE" dirty="0"/>
              <a:t>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display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: open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fridge</a:t>
            </a:r>
            <a:r>
              <a:rPr lang="de-DE" dirty="0"/>
              <a:t> and </a:t>
            </a:r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in </a:t>
            </a:r>
            <a:r>
              <a:rPr lang="de-DE" dirty="0" err="1"/>
              <a:t>case</a:t>
            </a:r>
            <a:r>
              <a:rPr lang="de-DE" dirty="0"/>
              <a:t> of </a:t>
            </a:r>
            <a:r>
              <a:rPr lang="de-DE" dirty="0" err="1"/>
              <a:t>alarm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device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r="28435"/>
          <a:stretch/>
        </p:blipFill>
        <p:spPr>
          <a:xfrm rot="5400000">
            <a:off x="1936726" y="1282619"/>
            <a:ext cx="4282754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0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627670" y="-42480"/>
            <a:ext cx="1902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Room</a:t>
            </a:r>
            <a:r>
              <a:rPr lang="de-DE" sz="3200" b="1" dirty="0"/>
              <a:t> 510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9921" y="5183879"/>
            <a:ext cx="9699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err="1"/>
              <a:t>Freezer</a:t>
            </a:r>
            <a:r>
              <a:rPr lang="de-DE" dirty="0"/>
              <a:t>: check </a:t>
            </a:r>
            <a:r>
              <a:rPr lang="de-DE" dirty="0" err="1"/>
              <a:t>temperature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 err="1"/>
              <a:t>Fridge</a:t>
            </a:r>
            <a:r>
              <a:rPr lang="de-DE" dirty="0"/>
              <a:t>: check </a:t>
            </a:r>
            <a:r>
              <a:rPr lang="de-DE" dirty="0" err="1"/>
              <a:t>temperature</a:t>
            </a:r>
            <a:endParaRPr lang="de-DE" dirty="0"/>
          </a:p>
          <a:p>
            <a:pPr marL="342900" indent="-342900">
              <a:buFontTx/>
              <a:buAutoNum type="arabicPeriod"/>
            </a:pPr>
            <a:r>
              <a:rPr lang="de-DE" dirty="0" err="1"/>
              <a:t>Fridge</a:t>
            </a:r>
            <a:r>
              <a:rPr lang="de-DE" dirty="0"/>
              <a:t>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display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: open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fridge</a:t>
            </a:r>
            <a:r>
              <a:rPr lang="de-DE" dirty="0"/>
              <a:t> and </a:t>
            </a:r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works</a:t>
            </a:r>
            <a:endParaRPr lang="de-DE" dirty="0"/>
          </a:p>
          <a:p>
            <a:pPr marL="342900" indent="-342900">
              <a:buFontTx/>
              <a:buAutoNum type="arabicPeriod"/>
            </a:pPr>
            <a:r>
              <a:rPr lang="de-DE" dirty="0"/>
              <a:t>Combi: check </a:t>
            </a:r>
            <a:r>
              <a:rPr lang="de-DE" dirty="0" err="1"/>
              <a:t>temperature</a:t>
            </a:r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all: in </a:t>
            </a:r>
            <a:r>
              <a:rPr lang="de-DE" dirty="0" err="1"/>
              <a:t>case</a:t>
            </a:r>
            <a:r>
              <a:rPr lang="de-DE" dirty="0"/>
              <a:t> of </a:t>
            </a:r>
            <a:r>
              <a:rPr lang="de-DE" dirty="0" err="1"/>
              <a:t>alarm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, e.g. in 021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9" r="15918"/>
          <a:stretch/>
        </p:blipFill>
        <p:spPr>
          <a:xfrm>
            <a:off x="5985095" y="495948"/>
            <a:ext cx="2823002" cy="2657800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350278" y="533524"/>
            <a:ext cx="4309895" cy="4648684"/>
            <a:chOff x="357196" y="247718"/>
            <a:chExt cx="4309895" cy="4648684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6"/>
            <a:stretch/>
          </p:blipFill>
          <p:spPr>
            <a:xfrm rot="5400000">
              <a:off x="-742267" y="1347181"/>
              <a:ext cx="4648684" cy="2449758"/>
            </a:xfrm>
            <a:prstGeom prst="rect">
              <a:avLst/>
            </a:prstGeom>
          </p:spPr>
        </p:pic>
        <p:cxnSp>
          <p:nvCxnSpPr>
            <p:cNvPr id="9" name="Gerade Verbindung mit Pfeil 8"/>
            <p:cNvCxnSpPr/>
            <p:nvPr/>
          </p:nvCxnSpPr>
          <p:spPr>
            <a:xfrm flipV="1">
              <a:off x="727788" y="977873"/>
              <a:ext cx="217711" cy="7964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H="1" flipV="1">
              <a:off x="1805889" y="1170457"/>
              <a:ext cx="491637" cy="2056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836643" y="1589124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076077" y="134720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014239" y="28579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274035" y="228316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16" name="Rechteck 15"/>
          <p:cNvSpPr/>
          <p:nvPr/>
        </p:nvSpPr>
        <p:spPr>
          <a:xfrm>
            <a:off x="6088260" y="3251454"/>
            <a:ext cx="276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Washer</a:t>
            </a:r>
            <a:r>
              <a:rPr lang="de-DE" dirty="0">
                <a:solidFill>
                  <a:srgbClr val="FF0000"/>
                </a:solidFill>
              </a:rPr>
              <a:t>: wird ausgeschaltet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3218970" y="554994"/>
            <a:ext cx="2450356" cy="4444946"/>
            <a:chOff x="3218970" y="554994"/>
            <a:chExt cx="2450356" cy="4444946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2" t="15294" r="21225"/>
            <a:stretch/>
          </p:blipFill>
          <p:spPr>
            <a:xfrm rot="5400000">
              <a:off x="2221675" y="1552289"/>
              <a:ext cx="4444946" cy="2450356"/>
            </a:xfrm>
            <a:prstGeom prst="rect">
              <a:avLst/>
            </a:prstGeom>
          </p:spPr>
        </p:pic>
        <p:cxnSp>
          <p:nvCxnSpPr>
            <p:cNvPr id="12" name="Gerade Verbindung mit Pfeil 11"/>
            <p:cNvCxnSpPr/>
            <p:nvPr/>
          </p:nvCxnSpPr>
          <p:spPr>
            <a:xfrm flipV="1">
              <a:off x="4267117" y="1137567"/>
              <a:ext cx="429208" cy="3703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157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43608" y="186612"/>
            <a:ext cx="1902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Room</a:t>
            </a:r>
            <a:r>
              <a:rPr lang="de-DE" sz="3200" b="1" dirty="0"/>
              <a:t> 509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r="25170"/>
          <a:stretch/>
        </p:blipFill>
        <p:spPr>
          <a:xfrm rot="5400000">
            <a:off x="4777274" y="1184400"/>
            <a:ext cx="4404049" cy="333375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3975" y="5316635"/>
            <a:ext cx="959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DE" dirty="0" err="1"/>
              <a:t>Fridge</a:t>
            </a:r>
            <a:r>
              <a:rPr lang="de-DE" dirty="0"/>
              <a:t>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display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: open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fridge</a:t>
            </a:r>
            <a:r>
              <a:rPr lang="de-DE" dirty="0"/>
              <a:t> and </a:t>
            </a:r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works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 err="1"/>
              <a:t>Freezer</a:t>
            </a:r>
            <a:r>
              <a:rPr lang="de-DE" dirty="0"/>
              <a:t>: check </a:t>
            </a:r>
            <a:r>
              <a:rPr lang="de-DE" dirty="0" err="1"/>
              <a:t>temperature</a:t>
            </a:r>
            <a:endParaRPr lang="de-DE" dirty="0"/>
          </a:p>
          <a:p>
            <a:pPr marL="342900" indent="-342900">
              <a:buFontTx/>
              <a:buAutoNum type="arabicPeriod"/>
            </a:pPr>
            <a:r>
              <a:rPr lang="de-DE" dirty="0" err="1"/>
              <a:t>Fridge</a:t>
            </a:r>
            <a:r>
              <a:rPr lang="de-DE" dirty="0"/>
              <a:t>: check </a:t>
            </a:r>
            <a:r>
              <a:rPr lang="de-DE" dirty="0" err="1"/>
              <a:t>temperature</a:t>
            </a:r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all: in </a:t>
            </a:r>
            <a:r>
              <a:rPr lang="de-DE" dirty="0" err="1"/>
              <a:t>case</a:t>
            </a:r>
            <a:r>
              <a:rPr lang="de-DE" dirty="0"/>
              <a:t> of </a:t>
            </a:r>
            <a:r>
              <a:rPr lang="de-DE" dirty="0" err="1"/>
              <a:t>alarm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, e.g. in 021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r="21224"/>
          <a:stretch/>
        </p:blipFill>
        <p:spPr>
          <a:xfrm rot="5400000">
            <a:off x="-239216" y="1301871"/>
            <a:ext cx="4394718" cy="33337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37299" y="35270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524704" y="34290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782770" y="35270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6344816" y="1631017"/>
            <a:ext cx="628258" cy="3657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2524704" y="1367683"/>
            <a:ext cx="522421" cy="6290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96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43608" y="186612"/>
            <a:ext cx="1902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Room</a:t>
            </a:r>
            <a:r>
              <a:rPr lang="de-DE" sz="3200" b="1" dirty="0"/>
              <a:t> 508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>
          <a:xfrm rot="5400000">
            <a:off x="-499535" y="1899126"/>
            <a:ext cx="4373445" cy="240399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4533" y="5563325"/>
            <a:ext cx="362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</a:t>
            </a:r>
            <a:r>
              <a:rPr lang="de-DE" baseline="-25000" dirty="0"/>
              <a:t>2</a:t>
            </a:r>
            <a:r>
              <a:rPr lang="de-DE" dirty="0"/>
              <a:t> tank: </a:t>
            </a:r>
            <a:r>
              <a:rPr lang="de-DE" dirty="0" err="1"/>
              <a:t>filling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authorized</a:t>
            </a:r>
            <a:r>
              <a:rPr lang="de-DE" dirty="0"/>
              <a:t> </a:t>
            </a:r>
            <a:r>
              <a:rPr lang="de-DE" dirty="0" err="1"/>
              <a:t>colleagues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r="18639"/>
          <a:stretch/>
        </p:blipFill>
        <p:spPr>
          <a:xfrm rot="5400000">
            <a:off x="4470094" y="1039003"/>
            <a:ext cx="3582958" cy="333375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94698" y="5240159"/>
            <a:ext cx="454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To</a:t>
            </a:r>
            <a:r>
              <a:rPr lang="de-DE" dirty="0"/>
              <a:t> check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filling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tank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opened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styrofoam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dipped</a:t>
            </a:r>
            <a:r>
              <a:rPr lang="de-DE" dirty="0"/>
              <a:t> in,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authorized</a:t>
            </a:r>
            <a:r>
              <a:rPr lang="de-DE" dirty="0"/>
              <a:t> </a:t>
            </a:r>
            <a:r>
              <a:rPr lang="de-DE" dirty="0" err="1"/>
              <a:t>colleagues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80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5834" y="2329265"/>
            <a:ext cx="4208329" cy="2367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94" y="119640"/>
            <a:ext cx="2986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Room</a:t>
            </a:r>
            <a:r>
              <a:rPr lang="de-DE" b="1" dirty="0"/>
              <a:t> 447</a:t>
            </a:r>
          </a:p>
          <a:p>
            <a:endParaRPr lang="de-DE" b="1" dirty="0"/>
          </a:p>
          <a:p>
            <a:r>
              <a:rPr lang="de-DE" dirty="0"/>
              <a:t>Check </a:t>
            </a:r>
            <a:r>
              <a:rPr lang="de-DE" dirty="0" err="1"/>
              <a:t>temperature</a:t>
            </a:r>
            <a:r>
              <a:rPr lang="de-DE" dirty="0"/>
              <a:t> on </a:t>
            </a:r>
            <a:r>
              <a:rPr lang="de-DE" dirty="0" err="1"/>
              <a:t>display</a:t>
            </a:r>
            <a:endParaRPr lang="de-DE" dirty="0"/>
          </a:p>
          <a:p>
            <a:endParaRPr lang="de-DE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367327" y="991313"/>
            <a:ext cx="141003" cy="103404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5561" y="2118728"/>
            <a:ext cx="4082279" cy="22962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2187" y="5542426"/>
            <a:ext cx="149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Freezer</a:t>
            </a:r>
            <a:r>
              <a:rPr lang="de-DE" dirty="0"/>
              <a:t> -20°C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1368" y="5491216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Combi 4°C/-20°C </a:t>
            </a:r>
          </a:p>
          <a:p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fridge</a:t>
            </a:r>
            <a:r>
              <a:rPr lang="de-DE" dirty="0"/>
              <a:t> 4°C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28" y="3367044"/>
            <a:ext cx="3299627" cy="18560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25628" y="5247690"/>
            <a:ext cx="379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This </a:t>
            </a:r>
            <a:r>
              <a:rPr lang="de-DE" dirty="0" err="1"/>
              <a:t>fridge</a:t>
            </a:r>
            <a:r>
              <a:rPr lang="de-DE" dirty="0"/>
              <a:t> 4°C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 in </a:t>
            </a:r>
            <a:r>
              <a:rPr lang="de-DE" dirty="0" err="1"/>
              <a:t>center</a:t>
            </a:r>
            <a:endParaRPr lang="de-DE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760435" y="991313"/>
            <a:ext cx="2196265" cy="743484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52966" y="1333576"/>
            <a:ext cx="21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</a:t>
            </a:r>
            <a:r>
              <a:rPr lang="de-DE" dirty="0" err="1"/>
              <a:t>Fridge</a:t>
            </a:r>
            <a:endParaRPr lang="de-DE" dirty="0"/>
          </a:p>
          <a:p>
            <a:r>
              <a:rPr lang="de-DE" dirty="0"/>
              <a:t>Check </a:t>
            </a:r>
            <a:r>
              <a:rPr lang="de-DE" dirty="0" err="1"/>
              <a:t>if</a:t>
            </a:r>
            <a:r>
              <a:rPr lang="de-DE" dirty="0"/>
              <a:t> still </a:t>
            </a:r>
            <a:r>
              <a:rPr lang="de-DE" dirty="0" err="1"/>
              <a:t>runining</a:t>
            </a:r>
            <a:endParaRPr lang="de-DE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913832" y="2104129"/>
            <a:ext cx="1434270" cy="1775663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9" idx="2"/>
          </p:cNvCxnSpPr>
          <p:nvPr/>
        </p:nvCxnSpPr>
        <p:spPr>
          <a:xfrm flipV="1">
            <a:off x="7220245" y="1979907"/>
            <a:ext cx="1" cy="1413207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2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08" y="2248809"/>
            <a:ext cx="5753458" cy="3236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480" y="401652"/>
            <a:ext cx="362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Floor 4th </a:t>
            </a:r>
            <a:r>
              <a:rPr lang="de-DE" b="1" dirty="0" err="1"/>
              <a:t>floor</a:t>
            </a:r>
            <a:r>
              <a:rPr lang="de-DE" b="1" dirty="0"/>
              <a:t> (</a:t>
            </a:r>
            <a:r>
              <a:rPr lang="de-DE" b="1" dirty="0" err="1"/>
              <a:t>near</a:t>
            </a:r>
            <a:r>
              <a:rPr lang="de-DE" b="1" dirty="0"/>
              <a:t> </a:t>
            </a:r>
            <a:r>
              <a:rPr lang="de-DE" b="1" dirty="0" err="1"/>
              <a:t>main</a:t>
            </a:r>
            <a:r>
              <a:rPr lang="de-DE" b="1" dirty="0"/>
              <a:t> </a:t>
            </a:r>
            <a:r>
              <a:rPr lang="de-DE" b="1" dirty="0" err="1"/>
              <a:t>entrance</a:t>
            </a:r>
            <a:r>
              <a:rPr lang="de-DE" b="1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30312"/>
            <a:ext cx="1289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Check </a:t>
            </a:r>
            <a:r>
              <a:rPr lang="de-DE" dirty="0" err="1"/>
              <a:t>if</a:t>
            </a:r>
            <a:r>
              <a:rPr lang="de-DE" dirty="0"/>
              <a:t> </a:t>
            </a:r>
          </a:p>
          <a:p>
            <a:r>
              <a:rPr lang="de-DE" dirty="0"/>
              <a:t>still </a:t>
            </a:r>
            <a:r>
              <a:rPr lang="de-DE" dirty="0" err="1"/>
              <a:t>running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57743"/>
            <a:ext cx="113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Fridge</a:t>
            </a:r>
            <a:r>
              <a:rPr lang="de-DE" dirty="0"/>
              <a:t> 4°C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5019" y="2126935"/>
            <a:ext cx="4673797" cy="2629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83868" y="3204674"/>
            <a:ext cx="137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Check </a:t>
            </a:r>
          </a:p>
          <a:p>
            <a:r>
              <a:rPr lang="de-DE" dirty="0" err="1"/>
              <a:t>temperature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7733405" y="2632105"/>
            <a:ext cx="149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Freezer</a:t>
            </a:r>
            <a:r>
              <a:rPr lang="de-DE" dirty="0"/>
              <a:t> -80 °C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68749" y="2623017"/>
            <a:ext cx="1815119" cy="733364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0902EE8F-7BA5-439F-9AB9-0483D93F6FE3}"/>
              </a:ext>
            </a:extLst>
          </p:cNvPr>
          <p:cNvSpPr/>
          <p:nvPr/>
        </p:nvSpPr>
        <p:spPr>
          <a:xfrm>
            <a:off x="5090224" y="5824934"/>
            <a:ext cx="3895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 </a:t>
            </a:r>
            <a:r>
              <a:rPr lang="de-DE" dirty="0" err="1"/>
              <a:t>case</a:t>
            </a:r>
            <a:r>
              <a:rPr lang="de-DE" dirty="0"/>
              <a:t> of </a:t>
            </a:r>
            <a:r>
              <a:rPr lang="de-DE" dirty="0" err="1"/>
              <a:t>alarm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, e.g. in 021</a:t>
            </a:r>
          </a:p>
        </p:txBody>
      </p:sp>
    </p:spTree>
    <p:extLst>
      <p:ext uri="{BB962C8B-B14F-4D97-AF65-F5344CB8AC3E}">
        <p14:creationId xmlns:p14="http://schemas.microsoft.com/office/powerpoint/2010/main" val="223421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2124" y="2177445"/>
            <a:ext cx="5695769" cy="3203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480" y="401652"/>
            <a:ext cx="219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Room</a:t>
            </a:r>
            <a:r>
              <a:rPr lang="de-DE" b="1" dirty="0"/>
              <a:t> 416 (</a:t>
            </a:r>
            <a:r>
              <a:rPr lang="de-DE" b="1" dirty="0" err="1"/>
              <a:t>gel</a:t>
            </a:r>
            <a:r>
              <a:rPr lang="de-DE" b="1" dirty="0"/>
              <a:t> </a:t>
            </a:r>
            <a:r>
              <a:rPr lang="de-DE" b="1" dirty="0" err="1"/>
              <a:t>room</a:t>
            </a:r>
            <a:r>
              <a:rPr lang="de-DE" b="1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1386" y="1897743"/>
            <a:ext cx="137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Check </a:t>
            </a:r>
          </a:p>
          <a:p>
            <a:r>
              <a:rPr lang="de-DE" dirty="0" err="1"/>
              <a:t>temperature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860923" y="1325174"/>
            <a:ext cx="149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Freezer</a:t>
            </a:r>
            <a:r>
              <a:rPr lang="de-DE" dirty="0"/>
              <a:t> -20 °C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18319" y="2076628"/>
            <a:ext cx="2922660" cy="202968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0" y="5980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/>
              <a:t>For</a:t>
            </a:r>
            <a:r>
              <a:rPr lang="de-DE" dirty="0"/>
              <a:t> all: in </a:t>
            </a:r>
            <a:r>
              <a:rPr lang="de-DE" dirty="0" err="1"/>
              <a:t>case</a:t>
            </a:r>
            <a:r>
              <a:rPr lang="de-DE" dirty="0"/>
              <a:t> of </a:t>
            </a:r>
            <a:r>
              <a:rPr lang="de-DE" dirty="0" err="1"/>
              <a:t>alarm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, e.g. in 021</a:t>
            </a:r>
          </a:p>
        </p:txBody>
      </p:sp>
    </p:spTree>
    <p:extLst>
      <p:ext uri="{BB962C8B-B14F-4D97-AF65-F5344CB8AC3E}">
        <p14:creationId xmlns:p14="http://schemas.microsoft.com/office/powerpoint/2010/main" val="268454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541</Words>
  <Application>Microsoft Office PowerPoint</Application>
  <PresentationFormat>Bildschirmpräsentation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Diabate, Silvia (ITG)</dc:creator>
  <cp:lastModifiedBy>Schneider, Sandra Rosita (ITG)</cp:lastModifiedBy>
  <cp:revision>29</cp:revision>
  <cp:lastPrinted>2020-03-16T14:58:06Z</cp:lastPrinted>
  <dcterms:created xsi:type="dcterms:W3CDTF">2020-03-16T11:13:39Z</dcterms:created>
  <dcterms:modified xsi:type="dcterms:W3CDTF">2020-04-03T05:10:58Z</dcterms:modified>
</cp:coreProperties>
</file>